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0" r:id="rId5"/>
    <p:sldId id="259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0A7E-C00C-48AC-B117-C117B4F8C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31FBB-120F-41F9-AEF4-83B79A4DE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9CAEF-51BF-49FF-B525-A5E80492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72392-B7F9-438B-87DE-365F364D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815A6-961C-4003-9DD8-5D66A9C1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06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A88A-D888-4C22-BB2D-3A21DEF9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553F7-954E-41CD-85BE-EE1DC6B90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D003F-01FA-4D4A-9DFA-73A48E79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5FEE-2510-491E-95F3-434B10E0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D3B4D-6C32-4BC4-803A-6E7473C7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443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48126-E643-4CE9-BC4A-D93C29DD4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BD1FE-0AE7-46AE-871A-C500A5106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71014-98F0-45EC-9BB0-43AC2715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D63EC-2480-466B-81CB-0FED70025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EDA4A-565A-491A-9C12-DEF23A71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48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B79F-255C-4944-8C39-173F62115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2811D-B9B2-46E8-8134-F981EC8CA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1B88C-E1F8-4882-B7DC-C04CE08A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D0D-EAE0-409A-90D1-60A90E34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C1107-EDDA-4AF7-95C8-BCD83CB7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05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AEDC9-42AF-455C-93C7-91BE7C825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DACDE-9FE8-4A97-8663-3E007FBC5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F3C1-15C5-498B-8441-8813C7FB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DD257-B181-4DBE-8D98-D5571F91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0281A-C15F-49F0-9EC5-070A4CF5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67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A95A9-4D9C-453B-9D4E-FF2330CB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BB15-2E8C-4080-AB4A-90C0ADAEF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1E580-79FD-495F-AE0E-FA9CF082E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5CFE3-5452-476B-9CA5-F0797005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D88D-7DBC-4562-9529-B875692A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AE63C-E713-49E9-8EFA-33F3526F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22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A145-BE1A-4C2C-B1D4-8DEBE139C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13A6F-60AF-4BF0-B280-A39019522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1E631-D78F-468E-A3F9-263D13922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DA959-0B82-4D10-938D-9C7AB9207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D9D46-D7DB-4C36-AB24-28105EFD7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7DC91-BF6F-4DE3-BE3E-D4A8B3BE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0D6849-055B-46F2-816C-F1EB2A3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D2456-638B-4A9C-B6CF-5793E36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01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D7B96-44C6-4885-A094-B257BD34F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DB255-ABD0-4B33-8EF5-E17E1AF8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AC7C9-C5F9-4862-8236-DFC13198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196EC-FA4F-4E01-B81E-75543A43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41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48B006-B156-478B-B105-193190C6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993EB0-9C01-4CD7-A453-2C26C389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376B6-38A6-41D5-AF6D-C8C9212D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76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3BBC-C0C4-4D93-9C32-55EAD573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3305-67B7-4AED-B955-B4D9B422A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0B0B4-7CB3-4B51-A231-26DA89F53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7316B-CA09-44B2-86BC-DF948623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95C09-B544-418F-9CAB-636C04DDE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DD31C-9499-4BB9-BF56-06CF4C1E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37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2C6DE-9A9F-4A97-ACFA-14F85CC3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01CC2-2E70-47DC-B9BD-76AABAF34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0071C-C1A3-4523-A203-917B77B73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ECA0D-70D4-43A3-8CF5-B44D2A32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50D7C-FE2D-4E3B-8E18-BD95222C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73687-96A0-40DF-A8DF-C44FAC39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48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D3F2DE-EAE9-4A7C-A641-D8A8620B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C5F70-C499-4482-8E8A-4FE45AE6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EFDF1-E834-4168-AE24-17CCA2BAD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E79C-A0C8-453F-9162-C9383793CAC4}" type="datetimeFigureOut">
              <a:rPr lang="en-CA" smtClean="0"/>
              <a:t>2020-01-28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B6D9C-D98A-4AF6-898E-63486B490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0C7FB-4D9A-4702-A854-B15B8F35A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B670A-1D40-421D-B114-8B36BE7D1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24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AA6DD7-D4B2-4D0E-8C4B-9EE3E9D34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870"/>
          <a:stretch/>
        </p:blipFill>
        <p:spPr>
          <a:xfrm>
            <a:off x="0" y="5565913"/>
            <a:ext cx="12192000" cy="1292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FE4772-9566-441B-BF5B-A3268D1751A9}"/>
              </a:ext>
            </a:extLst>
          </p:cNvPr>
          <p:cNvSpPr txBox="1"/>
          <p:nvPr/>
        </p:nvSpPr>
        <p:spPr>
          <a:xfrm>
            <a:off x="1789043" y="1707996"/>
            <a:ext cx="76067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Faculty of Arts Council</a:t>
            </a:r>
          </a:p>
          <a:p>
            <a:r>
              <a:rPr lang="en-CA" sz="4000" dirty="0">
                <a:solidFill>
                  <a:schemeClr val="bg1"/>
                </a:solidFill>
              </a:rPr>
              <a:t>Dean of Arts Report</a:t>
            </a:r>
          </a:p>
          <a:p>
            <a:r>
              <a:rPr lang="en-CA" sz="4000" dirty="0">
                <a:solidFill>
                  <a:schemeClr val="bg1"/>
                </a:solidFill>
              </a:rPr>
              <a:t>28 January 2020</a:t>
            </a:r>
          </a:p>
        </p:txBody>
      </p:sp>
    </p:spTree>
    <p:extLst>
      <p:ext uri="{BB962C8B-B14F-4D97-AF65-F5344CB8AC3E}">
        <p14:creationId xmlns:p14="http://schemas.microsoft.com/office/powerpoint/2010/main" val="187829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AA6DD7-D4B2-4D0E-8C4B-9EE3E9D34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870"/>
          <a:stretch/>
        </p:blipFill>
        <p:spPr>
          <a:xfrm>
            <a:off x="0" y="5565913"/>
            <a:ext cx="12192000" cy="12920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420434-771A-46CA-AC99-9AB232A7D14A}"/>
              </a:ext>
            </a:extLst>
          </p:cNvPr>
          <p:cNvSpPr/>
          <p:nvPr/>
        </p:nvSpPr>
        <p:spPr>
          <a:xfrm>
            <a:off x="1435924" y="366623"/>
            <a:ext cx="75435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Updates and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/>
                </a:solidFill>
              </a:rPr>
              <a:t>Budget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/>
                </a:solidFill>
              </a:rPr>
              <a:t>Program Review Updates: ESST Program Review, 9-10 January; History/Classics and Social and Political Thought Reviews coming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/>
                </a:solidFill>
              </a:rPr>
              <a:t>BAC Renos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/>
                </a:solidFill>
              </a:rPr>
              <a:t>Politics Statement on Student Conduct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3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AA6DD7-D4B2-4D0E-8C4B-9EE3E9D34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870"/>
          <a:stretch/>
        </p:blipFill>
        <p:spPr>
          <a:xfrm>
            <a:off x="0" y="5565913"/>
            <a:ext cx="12192000" cy="12920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FE4772-9566-441B-BF5B-A3268D1751A9}"/>
              </a:ext>
            </a:extLst>
          </p:cNvPr>
          <p:cNvSpPr txBox="1"/>
          <p:nvPr/>
        </p:nvSpPr>
        <p:spPr>
          <a:xfrm>
            <a:off x="1662434" y="610716"/>
            <a:ext cx="76067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Information and Updates </a:t>
            </a:r>
            <a:r>
              <a:rPr lang="en-CA" sz="3200" dirty="0">
                <a:solidFill>
                  <a:schemeClr val="bg1"/>
                </a:solidFill>
              </a:rPr>
              <a:t>(continued)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/>
                </a:solidFill>
              </a:rPr>
              <a:t>Informal BAC Space Audit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/>
                </a:solidFill>
              </a:rPr>
              <a:t>NSCC meeting in December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>
                <a:solidFill>
                  <a:schemeClr val="bg1"/>
                </a:solidFill>
              </a:rPr>
              <a:t>Experience </a:t>
            </a:r>
            <a:r>
              <a:rPr lang="en-CA" sz="3200" dirty="0">
                <a:solidFill>
                  <a:schemeClr val="bg1"/>
                </a:solidFill>
              </a:rPr>
              <a:t>Acadia 13 March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/>
                </a:solidFill>
              </a:rPr>
              <a:t>Timetable, Instruction, and Examination Committee—new timetables</a:t>
            </a:r>
          </a:p>
          <a:p>
            <a:endParaRPr lang="en-CA" sz="3200" dirty="0">
              <a:solidFill>
                <a:schemeClr val="bg1"/>
              </a:solidFill>
            </a:endParaRPr>
          </a:p>
          <a:p>
            <a:endParaRPr lang="en-CA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9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AA6DD7-D4B2-4D0E-8C4B-9EE3E9D34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870"/>
          <a:stretch/>
        </p:blipFill>
        <p:spPr>
          <a:xfrm>
            <a:off x="0" y="5565913"/>
            <a:ext cx="12192000" cy="12920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5656B8-EACD-45DA-828F-09679B5A86B3}"/>
              </a:ext>
            </a:extLst>
          </p:cNvPr>
          <p:cNvSpPr txBox="1"/>
          <p:nvPr/>
        </p:nvSpPr>
        <p:spPr>
          <a:xfrm>
            <a:off x="1603716" y="524394"/>
            <a:ext cx="76067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Potential Developments </a:t>
            </a:r>
            <a:r>
              <a:rPr lang="en-CA" sz="2400" dirty="0">
                <a:solidFill>
                  <a:schemeClr val="bg1"/>
                </a:solidFill>
              </a:rPr>
              <a:t>(in varying stages)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Legal Studies major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Critical Health Studies major (combined BA/BSc)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Early discussions about: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chemeClr val="bg1"/>
                </a:solidFill>
              </a:rPr>
              <a:t>	Food Studies major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chemeClr val="bg1"/>
                </a:solidFill>
              </a:rPr>
              <a:t>	Indigenous stream BA/</a:t>
            </a:r>
            <a:r>
              <a:rPr lang="en-CA" sz="2400" dirty="0" err="1">
                <a:solidFill>
                  <a:schemeClr val="bg1"/>
                </a:solidFill>
              </a:rPr>
              <a:t>BEd</a:t>
            </a:r>
            <a:endParaRPr lang="en-CA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Meeting with NSCC VPA and Deans on 10 February: articulation agreements and joint programs</a:t>
            </a:r>
          </a:p>
          <a:p>
            <a:pPr>
              <a:lnSpc>
                <a:spcPct val="150000"/>
              </a:lnSpc>
            </a:pPr>
            <a:endParaRPr lang="en-CA" sz="2400" dirty="0">
              <a:solidFill>
                <a:schemeClr val="bg1"/>
              </a:solidFill>
            </a:endParaRPr>
          </a:p>
          <a:p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2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AA6DD7-D4B2-4D0E-8C4B-9EE3E9D34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870"/>
          <a:stretch/>
        </p:blipFill>
        <p:spPr>
          <a:xfrm>
            <a:off x="0" y="5565913"/>
            <a:ext cx="12192000" cy="12920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71D676-F4EB-4B27-823F-C994ED849EDF}"/>
              </a:ext>
            </a:extLst>
          </p:cNvPr>
          <p:cNvSpPr txBox="1"/>
          <p:nvPr/>
        </p:nvSpPr>
        <p:spPr>
          <a:xfrm>
            <a:off x="1895061" y="760467"/>
            <a:ext cx="760674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Upcoming Events </a:t>
            </a:r>
            <a:r>
              <a:rPr lang="en-CA" sz="2800" dirty="0">
                <a:solidFill>
                  <a:schemeClr val="bg1"/>
                </a:solidFill>
              </a:rPr>
              <a:t>(so many!)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Ted Hewitt, President of the Social Sciences and Humanities Research Council of Canada, visit on 25 Feb, with a public presentation at 10am</a:t>
            </a:r>
          </a:p>
          <a:p>
            <a:endParaRPr lang="en-CA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English Department hosting Annual Atlantic Undergraduate English Conference, 28-29 February</a:t>
            </a:r>
          </a:p>
          <a:p>
            <a:endParaRPr lang="en-CA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The Face of Ekphrasis, a student-curated, public engagement exhibit in the Art Gallery, launch 7 February 6pm.</a:t>
            </a:r>
          </a:p>
          <a:p>
            <a:endParaRPr lang="en-CA" sz="2400" dirty="0">
              <a:solidFill>
                <a:schemeClr val="bg1"/>
              </a:solidFill>
            </a:endParaRPr>
          </a:p>
          <a:p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42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161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Robinson</dc:creator>
  <cp:lastModifiedBy>Laura Robinson</cp:lastModifiedBy>
  <cp:revision>35</cp:revision>
  <cp:lastPrinted>2019-11-26T19:34:49Z</cp:lastPrinted>
  <dcterms:created xsi:type="dcterms:W3CDTF">2019-09-24T15:03:52Z</dcterms:created>
  <dcterms:modified xsi:type="dcterms:W3CDTF">2020-01-28T20:50:52Z</dcterms:modified>
</cp:coreProperties>
</file>